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570901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02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Оңтүстік-шығыстан соғатын жел солтүстік-батысқа ауысады, күші 4-9 м/с. Ауа температурасы түнде 13-15,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4-9 м/с. Ауа </a:t>
            </a:r>
            <a:r>
              <a:rPr lang="kk-KZ" sz="1200">
                <a:solidFill>
                  <a:prstClr val="black"/>
                </a:solidFill>
                <a:latin typeface="Times New Roman" pitchFamily="18" charset="0"/>
                <a:cs typeface="Times New Roman" pitchFamily="18" charset="0"/>
              </a:rPr>
              <a:t>температурасы 13-1</a:t>
            </a:r>
            <a:r>
              <a:rPr lang="kk-KZ" sz="1200" dirty="0">
                <a:solidFill>
                  <a:prstClr val="black"/>
                </a:solidFill>
                <a:latin typeface="Times New Roman" pitchFamily="18" charset="0"/>
                <a:cs typeface="Times New Roman" pitchFamily="18" charset="0"/>
              </a:rPr>
              <a:t>5</a:t>
            </a:r>
            <a:r>
              <a:rPr lang="kk-KZ" sz="120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 </a:t>
            </a:r>
          </a:p>
        </p:txBody>
      </p:sp>
      <p:sp>
        <p:nvSpPr>
          <p:cNvPr id="23" name="TextBox 13"/>
          <p:cNvSpPr txBox="1"/>
          <p:nvPr/>
        </p:nvSpPr>
        <p:spPr>
          <a:xfrm>
            <a:off x="5053762" y="33792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5264" y="24085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1684311799"/>
              </p:ext>
            </p:extLst>
          </p:nvPr>
        </p:nvGraphicFramePr>
        <p:xfrm>
          <a:off x="5007215" y="422672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20885</TotalTime>
  <Words>597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4340</cp:revision>
  <cp:lastPrinted>2021-07-01T03:56:27Z</cp:lastPrinted>
  <dcterms:created xsi:type="dcterms:W3CDTF">2018-03-27T06:03:00Z</dcterms:created>
  <dcterms:modified xsi:type="dcterms:W3CDTF">2026-06-01T08:26:50Z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